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46D5E2-57CD-4002-A5E7-4A2437DBCE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F5AF77-25A0-45BA-B422-1C086139D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165B30-BCF4-408F-9E55-CF5E6225F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3069B6-6DB1-4A33-803F-9649FF0EF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756C1A-B98B-461F-9A2F-AB3D42ADB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890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3F9125-A7EC-4FAE-B7D0-49292DB6E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221D82-F9D2-4E0A-AC14-A232E6336E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A65651-2B87-41AC-8422-9A6537E43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FC1B68-E752-451D-A484-D868F72D3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B849E6-EDCC-4674-81CF-1E0A45632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199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F505EA-3242-42BD-A89F-4DA2212FC1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5CEFC8-C529-4966-A296-9E0A1B1F9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CD383D-36E8-481B-828E-4D5CBD341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0CD491-A3C6-4242-B94D-07B1BAD56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BEE3F7-5728-4F16-8A22-EE67C9BDF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312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F88C5-2820-4FE8-8124-2B8906138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AA089D-802B-468F-9F7A-D5DFB9D69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D82953-D2D2-46B2-850A-DB8D711F7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93E257-A2FB-40A9-8E75-9F66D1AE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00F47A-9012-4B95-A2C1-4CBDC5FF0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565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08614-737A-40E7-AAC8-6A3549C1D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A385C7-8406-411E-91B4-29ED6C662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54FABF-C3D2-4034-B455-CAFAE4F39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B58A11-3BAE-47B6-BF0E-5FA559FD3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2FC4F-8597-4E05-B527-722AC3812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67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14958C-2694-44AE-BE6C-1E42A639A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D3D174-A333-4E2D-AFF0-280CB96F8F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B0590F-2C49-4732-9C50-EC577081E9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04C919-B162-4514-9888-3DCEDBB98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572044-2B42-45EF-AC9E-E0614D565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1102DE-2251-4BCE-996F-E0BD392BF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407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545B01-D126-4694-941A-EDCB6AADD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195289-9398-4ACC-89C9-3186E9C20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7E729B-82BA-4C7C-A066-16110F166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D813DDF-5A60-4B19-9D99-6873EDBCE5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BD1D38B-BA30-4D52-BE7E-CE258898A9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9FEF8F2-46BB-4E36-AA62-938ED363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B365F2D-CBFD-4B25-92C3-106162B9F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E11FA57-3F2A-4281-8C0C-E2670F2CF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172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CB335-4DD0-4DF2-9898-6B37BDA9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17E716-D3FC-4FED-A6E5-9911C1DC9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485B8D-918C-47A0-9792-CFD962F62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9EAFF9E-2FF1-4131-BDF9-944D5047E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825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9ED92E-D822-441C-B74E-0C755CB1E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1EDA10-6702-476F-B2E8-191146B9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E9B317-AB2A-4E93-A58F-2A7B18F42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888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71180-F297-49B2-8C2D-0A9144F5A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A630FC-4060-4053-964E-9B211A8D8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63D5F7-9513-497D-A67B-FC6BD84CB2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9BA4DB-E13C-4718-8358-1647DB50B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DF8E6E-AF58-4485-A85C-C6E448B56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0A9333-8636-4E2A-9DB7-504ABF5CE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840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4CEDD6-8619-4ED5-87C4-26C9D2E86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8EE6390-996D-4350-830F-3D56FD0D38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A4FEE4-5527-4A9D-BFE8-3603568EE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817DED-D684-4A95-8304-4443DB56D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7DADB1-EB09-4059-B0B2-55F096E1E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6B84A4-7CB1-4BC5-8F20-80DC68854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827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86535A6-571E-469E-A7F4-8DBAB868F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6499A7-7B82-4493-93FC-CE5DF05E0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EA4E50-23DA-41D7-B8BD-1C96AFA5C9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14517-7FE1-407C-BD32-AC090FE888E6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2DE995-D06C-48AC-9142-F34C13577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54E756-DF95-466B-8146-B5AF757DF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73674-676F-4DA9-B4CA-67F23B207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529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3d/characters/animals/chick-5617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3d/environments/polyworks-full-pack-52666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3d/environments/cartoon-farm-summer-6297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ssetstore.unity.com/packages/3d/environments/fantasy/lowpoly-fantasy-map-132694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6243244-F788-4068-BBF2-F7753627B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647522" cy="486423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64DEF9A-1ADD-4A93-8E2C-D06E9A916248}"/>
              </a:ext>
            </a:extLst>
          </p:cNvPr>
          <p:cNvSpPr/>
          <p:nvPr/>
        </p:nvSpPr>
        <p:spPr>
          <a:xfrm>
            <a:off x="615884" y="5443683"/>
            <a:ext cx="82264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3"/>
              </a:rPr>
              <a:t>https://assetstore.unity.com/packages/3d/characters/animals/chick-56176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1A0760-31C1-4043-BB88-DE48C6C072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9653" y="1983016"/>
            <a:ext cx="5637229" cy="317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280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963A4C3-4995-4060-A6EE-C0260E4CC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61196" cy="4984423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EAB2130-0BDC-47DC-BE70-89B350BCAC0E}"/>
              </a:ext>
            </a:extLst>
          </p:cNvPr>
          <p:cNvSpPr/>
          <p:nvPr/>
        </p:nvSpPr>
        <p:spPr>
          <a:xfrm>
            <a:off x="672444" y="5632219"/>
            <a:ext cx="99986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3"/>
              </a:rPr>
              <a:t>https://assetstore.unity.com/packages/3d/environments/polyworks-full-pack-52666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556727-D5BB-4276-9FE2-044559965A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853" y="1027522"/>
            <a:ext cx="7418895" cy="417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206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66C5F8C-21DA-4D6C-A25F-1A95E1550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29600" cy="462915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FBB8F55-F3A2-4711-8AB2-903B85D1AAC0}"/>
              </a:ext>
            </a:extLst>
          </p:cNvPr>
          <p:cNvSpPr/>
          <p:nvPr/>
        </p:nvSpPr>
        <p:spPr>
          <a:xfrm>
            <a:off x="1502004" y="5160878"/>
            <a:ext cx="92634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3"/>
              </a:rPr>
              <a:t>https://assetstore.unity.com/packages/3d/environments/cartoon-farm-summer-6297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9FFD11-D8F9-4A0B-A26A-6165E2C7F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093" y="1659117"/>
            <a:ext cx="5147035" cy="289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227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3446C84-2F7A-44F3-B692-49E694592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041064" cy="452309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D2B3243B-B535-4C3B-8EE1-153EA38C3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227" y="1989055"/>
            <a:ext cx="5495827" cy="309140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448087B-9AAD-4801-9793-96C13B583113}"/>
              </a:ext>
            </a:extLst>
          </p:cNvPr>
          <p:cNvSpPr/>
          <p:nvPr/>
        </p:nvSpPr>
        <p:spPr>
          <a:xfrm>
            <a:off x="652021" y="5669925"/>
            <a:ext cx="100662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4"/>
              </a:rPr>
              <a:t>https://assetstore.unity.com/packages/3d/environments/fantasy/lowpoly-fantasy-map-132694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1539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1449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64</Words>
  <Application>Microsoft Office PowerPoint</Application>
  <PresentationFormat>와이드스크린</PresentationFormat>
  <Paragraphs>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 이슬</dc:creator>
  <cp:lastModifiedBy>한 이슬</cp:lastModifiedBy>
  <cp:revision>3</cp:revision>
  <dcterms:created xsi:type="dcterms:W3CDTF">2019-10-24T13:52:33Z</dcterms:created>
  <dcterms:modified xsi:type="dcterms:W3CDTF">2019-10-24T14:14:30Z</dcterms:modified>
</cp:coreProperties>
</file>

<file path=docProps/thumbnail.jpeg>
</file>